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56" r:id="rId5"/>
    <p:sldId id="280" r:id="rId6"/>
    <p:sldId id="278" r:id="rId7"/>
    <p:sldId id="272" r:id="rId8"/>
    <p:sldId id="269" r:id="rId9"/>
    <p:sldId id="281" r:id="rId10"/>
    <p:sldId id="279" r:id="rId11"/>
    <p:sldId id="282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24639-FEF5-4DF9-8A09-BF71052BD3C0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D9990-4C90-4171-AC09-9E0F619093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3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D9990-4C90-4171-AC09-9E0F619093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4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D9990-4C90-4171-AC09-9E0F619093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402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D9990-4C90-4171-AC09-9E0F619093F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15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407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041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98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56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3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211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47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9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79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291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9FB0C-A079-4A0D-96B6-EA7D87CFDF53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B6245-3AFE-4506-89BF-CB2748BE3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76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ctgames.com/mobilePage/skyWriter/index.html" TargetMode="External"/><Relationship Id="rId2" Type="http://schemas.openxmlformats.org/officeDocument/2006/relationships/hyperlink" Target="https://www.ruthmiskin.com/parentsandcare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nigoandplaynow.com/drawing-club.html" TargetMode="External"/><Relationship Id="rId4" Type="http://schemas.openxmlformats.org/officeDocument/2006/relationships/hyperlink" Target="https://www.ncetm.org.uk/in-the-classroom/early-year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tartingreception.co.uk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7A493A-43CF-4370-B4F7-3C08F43DEFE8}"/>
              </a:ext>
            </a:extLst>
          </p:cNvPr>
          <p:cNvSpPr txBox="1"/>
          <p:nvPr/>
        </p:nvSpPr>
        <p:spPr>
          <a:xfrm>
            <a:off x="6096000" y="1643896"/>
            <a:ext cx="536033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002060"/>
                </a:solidFill>
                <a:cs typeface="Aharoni" panose="02010803020104030203" pitchFamily="2" charset="-79"/>
              </a:rPr>
              <a:t>Welcome to Reception (F2)  September 2026</a:t>
            </a:r>
            <a:endParaRPr lang="en-GB" sz="2800" b="1" dirty="0">
              <a:solidFill>
                <a:srgbClr val="002060"/>
              </a:solidFill>
            </a:endParaRPr>
          </a:p>
          <a:p>
            <a:pPr algn="ctr"/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72666-07C1-4014-AD47-1B0DFB4BB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36" y="2173360"/>
            <a:ext cx="2684176" cy="31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64">
        <p15:prstTrans prst="peelOff"/>
      </p:transition>
    </mc:Choice>
    <mc:Fallback xmlns="">
      <p:transition spd="slow" advTm="386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AABD-622A-4AB0-9589-7667E58AE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+mn-lt"/>
              </a:rPr>
              <a:t>Meet the Team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6D70F-E45B-4794-A0FB-32AE8ED3A724}"/>
              </a:ext>
            </a:extLst>
          </p:cNvPr>
          <p:cNvSpPr txBox="1"/>
          <p:nvPr/>
        </p:nvSpPr>
        <p:spPr>
          <a:xfrm>
            <a:off x="5324021" y="5501688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Rainbows teacher</a:t>
            </a:r>
          </a:p>
          <a:p>
            <a:pPr algn="ctr"/>
            <a:r>
              <a:rPr lang="en-GB" dirty="0"/>
              <a:t>(TBC)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FEF6F-4919-4A52-90C9-642E49E3079A}"/>
              </a:ext>
            </a:extLst>
          </p:cNvPr>
          <p:cNvSpPr txBox="1"/>
          <p:nvPr/>
        </p:nvSpPr>
        <p:spPr>
          <a:xfrm>
            <a:off x="-350109" y="5228286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Grainger</a:t>
            </a:r>
          </a:p>
          <a:p>
            <a:pPr algn="ctr"/>
            <a:r>
              <a:rPr lang="en-GB" dirty="0"/>
              <a:t>F1 teacher and EYFS lead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5FD5B-3E77-4024-9DB5-FF06A5286464}"/>
              </a:ext>
            </a:extLst>
          </p:cNvPr>
          <p:cNvSpPr txBox="1"/>
          <p:nvPr/>
        </p:nvSpPr>
        <p:spPr>
          <a:xfrm>
            <a:off x="2623752" y="5228285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Miss McLeish</a:t>
            </a:r>
          </a:p>
          <a:p>
            <a:pPr algn="ctr"/>
            <a:r>
              <a:rPr lang="en-GB" dirty="0" err="1"/>
              <a:t>Sunshines</a:t>
            </a:r>
            <a:r>
              <a:rPr lang="en-GB" dirty="0"/>
              <a:t> teacher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2AB50B-33E9-4745-ACD5-EBB0D574D4BB}"/>
              </a:ext>
            </a:extLst>
          </p:cNvPr>
          <p:cNvSpPr txBox="1"/>
          <p:nvPr/>
        </p:nvSpPr>
        <p:spPr>
          <a:xfrm>
            <a:off x="8460259" y="5228283"/>
            <a:ext cx="37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Mrs Carolan</a:t>
            </a:r>
          </a:p>
          <a:p>
            <a:pPr algn="ctr"/>
            <a:r>
              <a:rPr lang="en-GB" dirty="0"/>
              <a:t>F2 Teaching assistant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70264-69F4-4447-85F5-297747F1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08" y="1673482"/>
            <a:ext cx="2455906" cy="3274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77157-BD9F-44F1-A8B0-7A1A291D6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8576" y="2100006"/>
            <a:ext cx="3274541" cy="2455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6A56B3-9396-49E9-ABC3-36046B81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t="3774"/>
          <a:stretch/>
        </p:blipFill>
        <p:spPr>
          <a:xfrm rot="5400000">
            <a:off x="2675360" y="2021107"/>
            <a:ext cx="3254417" cy="2593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C22F3-50A1-4AE5-ADD9-2154E06D8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54" t="28454" r="42010" b="21924"/>
          <a:stretch/>
        </p:blipFill>
        <p:spPr>
          <a:xfrm>
            <a:off x="5861423" y="2283643"/>
            <a:ext cx="2735819" cy="229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8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FAF14-9630-4B53-A5C0-5842808E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2" y="24542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b="1" dirty="0">
                <a:solidFill>
                  <a:srgbClr val="002060"/>
                </a:solidFill>
                <a:latin typeface="+mn-lt"/>
              </a:rPr>
              <a:t>School Uniform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D10B6C-C323-4EE6-B396-49AA73028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14007">
            <a:off x="8213585" y="235168"/>
            <a:ext cx="1931534" cy="1931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F7C35-9306-4937-B94D-B6BE108A8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1781">
            <a:off x="10182836" y="134181"/>
            <a:ext cx="1632147" cy="2448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F0EC5-4A3F-49DD-88AC-B49EE8E35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6473">
            <a:off x="8231700" y="2389045"/>
            <a:ext cx="1426251" cy="1996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B6BF5-F24E-4CB2-B6F3-07C003568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983" y="5226405"/>
            <a:ext cx="1189666" cy="1195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DF3778-A974-435F-8F92-A4CCC262E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62519">
            <a:off x="10019783" y="2340866"/>
            <a:ext cx="1593979" cy="223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851CA0-2974-4E33-A29E-BA34C3146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3754" y="4654530"/>
            <a:ext cx="3473532" cy="2020661"/>
          </a:xfrm>
          <a:prstGeom prst="rect">
            <a:avLst/>
          </a:prstGeom>
        </p:spPr>
      </p:pic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5E10E81C-D8F1-4A6D-88C0-69BA66B24443}"/>
              </a:ext>
            </a:extLst>
          </p:cNvPr>
          <p:cNvSpPr txBox="1">
            <a:spLocks/>
          </p:cNvSpPr>
          <p:nvPr/>
        </p:nvSpPr>
        <p:spPr>
          <a:xfrm>
            <a:off x="199934" y="1119076"/>
            <a:ext cx="7632700" cy="5042023"/>
          </a:xfrm>
          <a:prstGeom prst="rect">
            <a:avLst/>
          </a:prstGeom>
        </p:spPr>
        <p:txBody>
          <a:bodyPr vert="horz" lIns="108000" tIns="108000" rIns="108000" bIns="108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sz="1800" dirty="0"/>
              <a:t>White or pale blue shirt or Polo T-shirt.</a:t>
            </a:r>
          </a:p>
          <a:p>
            <a:r>
              <a:rPr lang="en-GB" altLang="en-US" sz="1800" b="1" dirty="0"/>
              <a:t>Navy</a:t>
            </a:r>
            <a:r>
              <a:rPr lang="en-GB" altLang="en-US" sz="1800" dirty="0"/>
              <a:t> blue jumper or cardigan.</a:t>
            </a:r>
          </a:p>
          <a:p>
            <a:r>
              <a:rPr lang="en-GB" altLang="en-US" sz="1800" dirty="0"/>
              <a:t>Girls wear grey/black skirt, trousers, pinafores or blue and white summer dress.</a:t>
            </a:r>
          </a:p>
          <a:p>
            <a:r>
              <a:rPr lang="en-GB" altLang="en-US" sz="1800" dirty="0"/>
              <a:t>Boys wear grey/black trousers or shorts.</a:t>
            </a:r>
          </a:p>
          <a:p>
            <a:r>
              <a:rPr lang="en-GB" altLang="en-US" sz="1800" dirty="0"/>
              <a:t>Black sensible shoes or plain black trainers.</a:t>
            </a:r>
          </a:p>
          <a:p>
            <a:r>
              <a:rPr lang="en-US" altLang="en-US" sz="1800" dirty="0"/>
              <a:t>Tops don’t need the school logo but these can be bought from 		 Morley’s School Outfitters or online at </a:t>
            </a:r>
            <a:r>
              <a:rPr lang="en-US" altLang="en-US" sz="1800" dirty="0" err="1"/>
              <a:t>MyClothing</a:t>
            </a:r>
            <a:endParaRPr lang="en-US" altLang="en-US" sz="1800" dirty="0"/>
          </a:p>
          <a:p>
            <a:r>
              <a:rPr lang="en-US" altLang="en-US" sz="1800" dirty="0"/>
              <a:t>Book bags can be purchased from the School Office for £5.00 using the School Gateway App</a:t>
            </a:r>
            <a:endParaRPr lang="en-GB" altLang="en-US" sz="1800" dirty="0"/>
          </a:p>
          <a:p>
            <a:endParaRPr lang="en-GB" altLang="en-US" sz="1600" dirty="0">
              <a:latin typeface="BPreplay" pitchFamily="50" charset="0"/>
            </a:endParaRPr>
          </a:p>
          <a:p>
            <a:pPr marL="0" indent="0">
              <a:buNone/>
            </a:pPr>
            <a:r>
              <a:rPr lang="en-US" altLang="en-US" sz="1600" dirty="0">
                <a:latin typeface="BPreplay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1800" b="1" dirty="0">
                <a:latin typeface="BPreplay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Please name ALL of your children’s clothing! </a:t>
            </a:r>
            <a:endParaRPr lang="en-GB" altLang="en-US" sz="1800" b="1" dirty="0">
              <a:latin typeface="BPreplay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altLang="en-US" sz="1600" dirty="0">
              <a:latin typeface="BPreplay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16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D47DBD-46B1-4C74-8ECC-EC9F94D3A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105" y="241993"/>
            <a:ext cx="5914914" cy="11017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Snacks and milk</a:t>
            </a:r>
            <a:endParaRPr lang="en-GB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16D8FF-AC76-4CE8-89FB-76926C3CF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642" y="195943"/>
            <a:ext cx="1190276" cy="1406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3A1926-199A-412D-B3AC-AB04CB30F085}"/>
              </a:ext>
            </a:extLst>
          </p:cNvPr>
          <p:cNvSpPr txBox="1"/>
          <p:nvPr/>
        </p:nvSpPr>
        <p:spPr>
          <a:xfrm>
            <a:off x="1233112" y="989815"/>
            <a:ext cx="101526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Children will receive one piece of fruit/vegetable every day. </a:t>
            </a:r>
          </a:p>
          <a:p>
            <a:r>
              <a:rPr lang="en-GB" sz="2400" dirty="0"/>
              <a:t>     No other snacks should be brought in. 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Children are entitled to free milk until they are 5 but you </a:t>
            </a:r>
            <a:r>
              <a:rPr lang="en-GB" sz="2400" b="1" dirty="0"/>
              <a:t>DO</a:t>
            </a:r>
            <a:r>
              <a:rPr lang="en-GB" sz="2400" dirty="0"/>
              <a:t> need to register for this at www.coolmilk.com    The term after your child turns 5 you will need to pay. </a:t>
            </a:r>
          </a:p>
        </p:txBody>
      </p:sp>
    </p:spTree>
    <p:extLst>
      <p:ext uri="{BB962C8B-B14F-4D97-AF65-F5344CB8AC3E}">
        <p14:creationId xmlns:p14="http://schemas.microsoft.com/office/powerpoint/2010/main" val="195660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084">
        <p15:prstTrans prst="peelOff"/>
      </p:transition>
    </mc:Choice>
    <mc:Fallback xmlns="">
      <p:transition spd="slow" advTm="2708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A59A-94AC-41E8-9AE6-6E2B19162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3558" y="458841"/>
            <a:ext cx="7593638" cy="2031055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+mn-lt"/>
              </a:rPr>
              <a:t>Start </a:t>
            </a:r>
            <a:br>
              <a:rPr lang="en-GB" sz="5400" b="1" dirty="0">
                <a:solidFill>
                  <a:srgbClr val="002060"/>
                </a:solidFill>
                <a:latin typeface="+mn-lt"/>
              </a:rPr>
            </a:br>
            <a:r>
              <a:rPr lang="en-GB" sz="5400" b="1" dirty="0">
                <a:solidFill>
                  <a:srgbClr val="002060"/>
                </a:solidFill>
                <a:latin typeface="+mn-lt"/>
              </a:rPr>
              <a:t>&amp; </a:t>
            </a:r>
            <a:br>
              <a:rPr lang="en-GB" sz="5400" b="1" dirty="0">
                <a:solidFill>
                  <a:srgbClr val="002060"/>
                </a:solidFill>
                <a:latin typeface="+mn-lt"/>
              </a:rPr>
            </a:br>
            <a:r>
              <a:rPr lang="en-GB" sz="5400" b="1" dirty="0">
                <a:solidFill>
                  <a:srgbClr val="002060"/>
                </a:solidFill>
                <a:latin typeface="+mn-lt"/>
              </a:rPr>
              <a:t>Finish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835DE-5B15-4B52-8630-720844418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367" y="189972"/>
            <a:ext cx="1188823" cy="1402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27F384-DEEA-47AA-B3BB-C85B594D13B5}"/>
              </a:ext>
            </a:extLst>
          </p:cNvPr>
          <p:cNvSpPr txBox="1"/>
          <p:nvPr/>
        </p:nvSpPr>
        <p:spPr>
          <a:xfrm>
            <a:off x="1142971" y="2832995"/>
            <a:ext cx="936793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Start   8:45am</a:t>
            </a:r>
          </a:p>
          <a:p>
            <a:pPr algn="ctr"/>
            <a:r>
              <a:rPr lang="en-GB" sz="2400" b="1" dirty="0"/>
              <a:t>Lunchtime 11.45-12.45pm </a:t>
            </a:r>
          </a:p>
          <a:p>
            <a:pPr algn="ctr"/>
            <a:r>
              <a:rPr lang="en-GB" sz="3600" b="1" dirty="0"/>
              <a:t>Finish 3:15pm</a:t>
            </a:r>
          </a:p>
          <a:p>
            <a:pPr algn="ctr"/>
            <a:endParaRPr lang="en-GB" sz="3600" b="1" dirty="0"/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Please join Class Dojo as we use this as our main method of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4848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3B71-682A-40C8-B414-8438614F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800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+mn-lt"/>
              </a:rPr>
              <a:t>What we will learn at school – </a:t>
            </a:r>
            <a:r>
              <a:rPr lang="en-GB" sz="3200" b="1" i="1" dirty="0">
                <a:solidFill>
                  <a:srgbClr val="002060"/>
                </a:solidFill>
                <a:latin typeface="+mn-lt"/>
              </a:rPr>
              <a:t>some important parts of our school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0B65C-0064-4575-A2EC-6391C73CE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9946"/>
            <a:ext cx="10515600" cy="4367017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Read, Write Inc – the phonics scheme that we use to help your child learn to read and write</a:t>
            </a:r>
          </a:p>
          <a:p>
            <a:pPr marL="0" indent="0">
              <a:buNone/>
            </a:pPr>
            <a:r>
              <a:rPr lang="en-GB" sz="2000" dirty="0"/>
              <a:t>  </a:t>
            </a:r>
            <a:r>
              <a:rPr lang="en-GB" sz="2000" dirty="0">
                <a:hlinkClick r:id="rId2"/>
              </a:rPr>
              <a:t>https://www.ruthmiskin.com/parentsandcarers/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Handwriting – follow the link to see how we form letters correctly</a:t>
            </a:r>
          </a:p>
          <a:p>
            <a:pPr marL="0" indent="0">
              <a:buNone/>
            </a:pPr>
            <a:r>
              <a:rPr lang="en-GB" sz="2000" dirty="0"/>
              <a:t>   </a:t>
            </a:r>
            <a:r>
              <a:rPr lang="en-GB" sz="2000" dirty="0">
                <a:hlinkClick r:id="rId3"/>
              </a:rPr>
              <a:t>https://ictgames.com/mobilePage/skyWriter/index.html</a:t>
            </a:r>
            <a:r>
              <a:rPr lang="en-GB" sz="2000" dirty="0"/>
              <a:t>  </a:t>
            </a:r>
          </a:p>
          <a:p>
            <a:endParaRPr lang="en-GB" sz="2000" dirty="0"/>
          </a:p>
          <a:p>
            <a:r>
              <a:rPr lang="en-GB" sz="2000" dirty="0"/>
              <a:t>NCETM – our maths programme of study </a:t>
            </a:r>
          </a:p>
          <a:p>
            <a:pPr marL="0" indent="0">
              <a:buNone/>
            </a:pPr>
            <a:r>
              <a:rPr lang="en-GB" sz="2000" dirty="0"/>
              <a:t>   </a:t>
            </a:r>
            <a:r>
              <a:rPr lang="en-GB" sz="2000" dirty="0">
                <a:hlinkClick r:id="rId4"/>
              </a:rPr>
              <a:t>https://www.ncetm.org.uk/in-the-classroom/early-years/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r>
              <a:rPr lang="en-GB" sz="2000" dirty="0"/>
              <a:t>Drawing Club – to help develop our imagination, communication and fine motor skills </a:t>
            </a:r>
          </a:p>
          <a:p>
            <a:pPr marL="0" indent="0">
              <a:buNone/>
            </a:pPr>
            <a:r>
              <a:rPr lang="en-GB" sz="2000" dirty="0"/>
              <a:t>   </a:t>
            </a:r>
            <a:r>
              <a:rPr lang="en-GB" sz="2000" dirty="0">
                <a:hlinkClick r:id="rId5"/>
              </a:rPr>
              <a:t>https://www.canigoandplaynow.com/drawing-club.html</a:t>
            </a:r>
            <a:r>
              <a:rPr lang="en-GB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803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30F39-0CB2-46FB-9FF6-E97171B8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67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+mn-lt"/>
              </a:rPr>
              <a:t>School Readiness –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CB113-5AC9-4162-A6AF-262D91959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Home - Starting Reception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07F56-E62A-4346-93ED-D51A596B3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25" t="19794" r="12474" b="31821"/>
          <a:stretch/>
        </p:blipFill>
        <p:spPr>
          <a:xfrm>
            <a:off x="6249969" y="1363930"/>
            <a:ext cx="4279770" cy="48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80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684D-E1B2-4CF5-962C-5623A348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71" y="18255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+mn-lt"/>
              </a:rPr>
              <a:t>Transition Days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05C97-121C-415D-AEE8-E6D11844F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606"/>
            <a:ext cx="10515600" cy="48383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0066"/>
                </a:solidFill>
              </a:rPr>
              <a:t>Non</a:t>
            </a:r>
            <a:r>
              <a:rPr lang="en-GB" dirty="0">
                <a:solidFill>
                  <a:srgbClr val="FF0066"/>
                </a:solidFill>
              </a:rPr>
              <a:t> Robert Shaw Nursery Children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     7</a:t>
            </a:r>
            <a:r>
              <a:rPr lang="en-GB" baseline="30000" dirty="0">
                <a:solidFill>
                  <a:srgbClr val="FF0066"/>
                </a:solidFill>
              </a:rPr>
              <a:t>th</a:t>
            </a:r>
            <a:r>
              <a:rPr lang="en-GB" dirty="0">
                <a:solidFill>
                  <a:srgbClr val="FF0066"/>
                </a:solidFill>
              </a:rPr>
              <a:t> July 1.00 - 2.45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     8</a:t>
            </a:r>
            <a:r>
              <a:rPr lang="en-GB" baseline="30000" dirty="0">
                <a:solidFill>
                  <a:srgbClr val="FF0066"/>
                </a:solidFill>
              </a:rPr>
              <a:t>th</a:t>
            </a:r>
            <a:r>
              <a:rPr lang="en-GB" dirty="0">
                <a:solidFill>
                  <a:srgbClr val="FF0066"/>
                </a:solidFill>
              </a:rPr>
              <a:t>  July 1.00 - 2.45</a:t>
            </a:r>
          </a:p>
          <a:p>
            <a:pPr marL="0" indent="0">
              <a:buNone/>
            </a:pPr>
            <a:r>
              <a:rPr lang="en-GB" dirty="0">
                <a:solidFill>
                  <a:srgbClr val="FF0066"/>
                </a:solidFill>
              </a:rPr>
              <a:t>   Please drop off and collect Via Dorothy Grove Gate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Children who already attend RS Nursery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    7th  July 9.15 - 11.00 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    8th July 9.15 – 11.00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   Arrive and collect from Nursery at normal</a:t>
            </a:r>
          </a:p>
        </p:txBody>
      </p:sp>
    </p:spTree>
    <p:extLst>
      <p:ext uri="{BB962C8B-B14F-4D97-AF65-F5344CB8AC3E}">
        <p14:creationId xmlns:p14="http://schemas.microsoft.com/office/powerpoint/2010/main" val="396849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2F3F-A135-45A5-BF3A-D46B87D6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+mn-lt"/>
              </a:rPr>
              <a:t>September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E64A5-3FD6-4317-A443-003F9E151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Tuesday 1</a:t>
            </a:r>
            <a:r>
              <a:rPr lang="en-GB" baseline="30000" dirty="0"/>
              <a:t>st</a:t>
            </a:r>
            <a:r>
              <a:rPr lang="en-GB" dirty="0"/>
              <a:t> September is INSET – NO SCHOOL</a:t>
            </a:r>
          </a:p>
          <a:p>
            <a:endParaRPr lang="en-GB" dirty="0"/>
          </a:p>
          <a:p>
            <a:r>
              <a:rPr lang="en-GB" dirty="0"/>
              <a:t>Wednesday 2</a:t>
            </a:r>
            <a:r>
              <a:rPr lang="en-GB" baseline="30000" dirty="0"/>
              <a:t>nd</a:t>
            </a:r>
            <a:r>
              <a:rPr lang="en-GB" dirty="0"/>
              <a:t> September </a:t>
            </a:r>
          </a:p>
          <a:p>
            <a:endParaRPr lang="en-GB" dirty="0"/>
          </a:p>
          <a:p>
            <a:r>
              <a:rPr lang="en-GB" dirty="0"/>
              <a:t>Thursday 3rd September   </a:t>
            </a:r>
          </a:p>
          <a:p>
            <a:endParaRPr lang="en-GB" dirty="0"/>
          </a:p>
          <a:p>
            <a:r>
              <a:rPr lang="en-GB" dirty="0"/>
              <a:t>Friday 4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FF71B-77A8-43E8-9D2E-46D45EA454FF}"/>
              </a:ext>
            </a:extLst>
          </p:cNvPr>
          <p:cNvSpPr txBox="1"/>
          <p:nvPr/>
        </p:nvSpPr>
        <p:spPr>
          <a:xfrm>
            <a:off x="6259396" y="2855038"/>
            <a:ext cx="45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8.45-11.30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AD95E-F0CE-444E-951C-07C0539EBBFF}"/>
              </a:ext>
            </a:extLst>
          </p:cNvPr>
          <p:cNvSpPr txBox="1"/>
          <p:nvPr/>
        </p:nvSpPr>
        <p:spPr>
          <a:xfrm>
            <a:off x="6004872" y="3816628"/>
            <a:ext cx="45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8.45-1.00   STAY FOR LUNCH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1BF7C-D969-45CA-AF1D-9898ACC12DF4}"/>
              </a:ext>
            </a:extLst>
          </p:cNvPr>
          <p:cNvSpPr txBox="1"/>
          <p:nvPr/>
        </p:nvSpPr>
        <p:spPr>
          <a:xfrm>
            <a:off x="6259395" y="4846041"/>
            <a:ext cx="455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8.45-3.15</a:t>
            </a:r>
          </a:p>
        </p:txBody>
      </p:sp>
    </p:spTree>
    <p:extLst>
      <p:ext uri="{BB962C8B-B14F-4D97-AF65-F5344CB8AC3E}">
        <p14:creationId xmlns:p14="http://schemas.microsoft.com/office/powerpoint/2010/main" val="2205322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94B682771B004BAE1AE5CA5F810B0A" ma:contentTypeVersion="13" ma:contentTypeDescription="Create a new document." ma:contentTypeScope="" ma:versionID="f1363e3bde1dd009fd1737c0b5664c19">
  <xsd:schema xmlns:xsd="http://www.w3.org/2001/XMLSchema" xmlns:xs="http://www.w3.org/2001/XMLSchema" xmlns:p="http://schemas.microsoft.com/office/2006/metadata/properties" xmlns:ns2="372164d4-5075-4cc9-94e1-648ed3830259" xmlns:ns3="60b72952-8b7e-4f73-9f7d-f7f70cafd0de" targetNamespace="http://schemas.microsoft.com/office/2006/metadata/properties" ma:root="true" ma:fieldsID="75a8156001d86aeff7e4608712a84604" ns2:_="" ns3:_="">
    <xsd:import namespace="372164d4-5075-4cc9-94e1-648ed3830259"/>
    <xsd:import namespace="60b72952-8b7e-4f73-9f7d-f7f70cafd0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164d4-5075-4cc9-94e1-648ed38302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72952-8b7e-4f73-9f7d-f7f70cafd0d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0b72952-8b7e-4f73-9f7d-f7f70cafd0de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C6E2D2-7161-40AE-859E-0EF59DADFC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2164d4-5075-4cc9-94e1-648ed3830259"/>
    <ds:schemaRef ds:uri="60b72952-8b7e-4f73-9f7d-f7f70cafd0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0BF369-2E2D-402E-ADC5-E191B8B8E0C1}">
  <ds:schemaRefs>
    <ds:schemaRef ds:uri="http://schemas.microsoft.com/office/infopath/2007/PartnerControls"/>
    <ds:schemaRef ds:uri="http://purl.org/dc/dcmitype/"/>
    <ds:schemaRef ds:uri="372164d4-5075-4cc9-94e1-648ed3830259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0b72952-8b7e-4f73-9f7d-f7f70cafd0de"/>
  </ds:schemaRefs>
</ds:datastoreItem>
</file>

<file path=customXml/itemProps3.xml><?xml version="1.0" encoding="utf-8"?>
<ds:datastoreItem xmlns:ds="http://schemas.openxmlformats.org/officeDocument/2006/customXml" ds:itemID="{EA56D940-1506-4249-8CF1-4BF2BF121E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600</TotalTime>
  <Words>431</Words>
  <Application>Microsoft Office PowerPoint</Application>
  <PresentationFormat>Widescreen</PresentationFormat>
  <Paragraphs>70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BPreplay</vt:lpstr>
      <vt:lpstr>Calibri</vt:lpstr>
      <vt:lpstr>Calibri Light</vt:lpstr>
      <vt:lpstr>Century Gothic</vt:lpstr>
      <vt:lpstr>Office Theme</vt:lpstr>
      <vt:lpstr>PowerPoint Presentation</vt:lpstr>
      <vt:lpstr>Meet the Team</vt:lpstr>
      <vt:lpstr>School Uniform</vt:lpstr>
      <vt:lpstr>Snacks and milk</vt:lpstr>
      <vt:lpstr>Start  &amp;  Finish Times</vt:lpstr>
      <vt:lpstr>What we will learn at school – some important parts of our school day</vt:lpstr>
      <vt:lpstr>School Readiness – What is it?</vt:lpstr>
      <vt:lpstr>Transition Days</vt:lpstr>
      <vt:lpstr>September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Armstrong</dc:creator>
  <cp:lastModifiedBy>Chantelle Smith</cp:lastModifiedBy>
  <cp:revision>56</cp:revision>
  <dcterms:created xsi:type="dcterms:W3CDTF">2020-07-10T12:26:35Z</dcterms:created>
  <dcterms:modified xsi:type="dcterms:W3CDTF">2026-06-17T10:47:43Z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0x0101005F94B682771B004BAE1AE5CA5F810B0A</vt:lpwstr>
  </property>
  <property fmtid="{D5CDD505-2E9C-101B-9397-08002B2CF9AE}" pid="3" name="Order">
    <vt:r8>45887900</vt:r8>
  </property>
  <property fmtid="{D5CDD505-2E9C-101B-9397-08002B2CF9AE}" pid="4" name="ComplianceAssetId">
    <vt:lpwstr/>
  </property>
</Properties>
</file>